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22" r:id="rId2"/>
    <p:sldId id="356" r:id="rId3"/>
    <p:sldId id="360" r:id="rId4"/>
    <p:sldId id="357" r:id="rId5"/>
    <p:sldId id="358" r:id="rId6"/>
    <p:sldId id="359" r:id="rId7"/>
    <p:sldId id="382" r:id="rId8"/>
    <p:sldId id="361" r:id="rId9"/>
    <p:sldId id="362" r:id="rId10"/>
    <p:sldId id="363" r:id="rId11"/>
    <p:sldId id="386" r:id="rId12"/>
    <p:sldId id="364" r:id="rId13"/>
    <p:sldId id="390" r:id="rId14"/>
    <p:sldId id="387" r:id="rId15"/>
    <p:sldId id="365" r:id="rId16"/>
    <p:sldId id="366" r:id="rId17"/>
    <p:sldId id="383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4" r:id="rId34"/>
    <p:sldId id="385" r:id="rId35"/>
    <p:sldId id="388" r:id="rId36"/>
    <p:sldId id="389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6DBE6-DDAE-4670-B60E-4148D1A35274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0876C-7C37-47E2-8F55-6CCEF0D8D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66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60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08: Aplicação da Análise de Regressão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33350"/>
            <a:ext cx="70389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8" y="2108496"/>
            <a:ext cx="6113206" cy="40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298" y="48165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37" y="2112875"/>
            <a:ext cx="9476500" cy="43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56" y="2420204"/>
            <a:ext cx="7570377" cy="39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2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446310"/>
            <a:ext cx="11368087" cy="27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7719"/>
          <a:stretch/>
        </p:blipFill>
        <p:spPr>
          <a:xfrm>
            <a:off x="535850" y="3910420"/>
            <a:ext cx="10997652" cy="23907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79" b="83920"/>
          <a:stretch/>
        </p:blipFill>
        <p:spPr>
          <a:xfrm>
            <a:off x="1590675" y="2066442"/>
            <a:ext cx="9702252" cy="4672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918235"/>
            <a:ext cx="5486400" cy="7354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4" y="3057189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Estimação dos coeficientes do modelo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15831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614"/>
          <a:stretch/>
        </p:blipFill>
        <p:spPr>
          <a:xfrm>
            <a:off x="571500" y="3381375"/>
            <a:ext cx="11301726" cy="638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-1" t="63090" r="63339" b="2661"/>
          <a:stretch/>
        </p:blipFill>
        <p:spPr>
          <a:xfrm>
            <a:off x="571500" y="4105275"/>
            <a:ext cx="4143375" cy="361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b="60428"/>
          <a:stretch/>
        </p:blipFill>
        <p:spPr>
          <a:xfrm>
            <a:off x="1348604" y="3241991"/>
            <a:ext cx="10072687" cy="11776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31268" t="53015" r="32230"/>
          <a:stretch/>
        </p:blipFill>
        <p:spPr>
          <a:xfrm>
            <a:off x="3371849" y="4506850"/>
            <a:ext cx="5324476" cy="20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 rot="16200000">
            <a:off x="-1707739" y="3195228"/>
            <a:ext cx="6858000" cy="46754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t-BR" b="1" spc="150" dirty="0">
                <a:ln w="1143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Laboratório de Bioinformática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3521011" y="44624"/>
            <a:ext cx="564770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Analisar Dados?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5231904" y="1124744"/>
            <a:ext cx="1944216" cy="51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6236070" y="1772816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5263961" y="2564904"/>
            <a:ext cx="1944216" cy="6480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ANOVA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5231904" y="3293368"/>
            <a:ext cx="1000218" cy="68446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6240016" y="3284984"/>
            <a:ext cx="936104" cy="76485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de cantos arredondados 19"/>
          <p:cNvSpPr/>
          <p:nvPr/>
        </p:nvSpPr>
        <p:spPr>
          <a:xfrm>
            <a:off x="3863752" y="4149080"/>
            <a:ext cx="1944216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QUALITATIVOS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456040" y="4149080"/>
            <a:ext cx="1944216" cy="5040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QUANTITATIVOS</a:t>
            </a: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863752" y="5580982"/>
            <a:ext cx="1944216" cy="800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TESTE DE COMPARAÇÃO DE MÉDIAS</a:t>
            </a: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6456040" y="5580982"/>
            <a:ext cx="1944216" cy="80034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ANÁLISE DE REGRESSÃO</a:t>
            </a:r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835861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7455860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de cantos arredondados 25"/>
          <p:cNvSpPr/>
          <p:nvPr/>
        </p:nvSpPr>
        <p:spPr>
          <a:xfrm>
            <a:off x="1665281" y="3284984"/>
            <a:ext cx="1944216" cy="21242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Linhagens</a:t>
            </a:r>
          </a:p>
          <a:p>
            <a:pPr algn="ctr"/>
            <a:r>
              <a:rPr lang="pt-BR" dirty="0"/>
              <a:t>Híbridos</a:t>
            </a:r>
          </a:p>
          <a:p>
            <a:pPr algn="ctr"/>
            <a:r>
              <a:rPr lang="pt-BR" dirty="0"/>
              <a:t>Produtos Químicos</a:t>
            </a:r>
          </a:p>
          <a:p>
            <a:pPr algn="ctr"/>
            <a:r>
              <a:rPr lang="pt-BR" dirty="0"/>
              <a:t>Fertilizantes</a:t>
            </a:r>
          </a:p>
          <a:p>
            <a:pPr algn="ctr"/>
            <a:r>
              <a:rPr lang="pt-BR" dirty="0"/>
              <a:t>Técnicas</a:t>
            </a: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8616280" y="3246367"/>
            <a:ext cx="1944216" cy="21242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Doses:</a:t>
            </a:r>
          </a:p>
          <a:p>
            <a:pPr algn="ctr"/>
            <a:r>
              <a:rPr lang="pt-BR" dirty="0"/>
              <a:t>Nutrientes</a:t>
            </a:r>
          </a:p>
          <a:p>
            <a:pPr algn="ctr"/>
            <a:r>
              <a:rPr lang="pt-BR" dirty="0"/>
              <a:t>Produtos</a:t>
            </a:r>
          </a:p>
          <a:p>
            <a:pPr algn="ctr"/>
            <a:r>
              <a:rPr lang="pt-BR" dirty="0" err="1"/>
              <a:t>Fetilizantes</a:t>
            </a:r>
            <a:endParaRPr lang="pt-BR" dirty="0"/>
          </a:p>
        </p:txBody>
      </p:sp>
      <p:pic>
        <p:nvPicPr>
          <p:cNvPr id="12290" name="Picture 2" descr="Resultado de imagem para ggplot regres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68" y="1336167"/>
            <a:ext cx="2456700" cy="17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/>
          <a:srcRect l="57624"/>
          <a:stretch/>
        </p:blipFill>
        <p:spPr>
          <a:xfrm>
            <a:off x="2105421" y="1066642"/>
            <a:ext cx="1938020" cy="21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10" y="2322472"/>
            <a:ext cx="11245362" cy="28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" y="2129710"/>
            <a:ext cx="11220450" cy="415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4674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1531491"/>
            <a:ext cx="10687050" cy="43529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48841"/>
          <a:stretch/>
        </p:blipFill>
        <p:spPr>
          <a:xfrm>
            <a:off x="104775" y="5943600"/>
            <a:ext cx="11715750" cy="371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50936" r="40325" b="-783"/>
          <a:stretch/>
        </p:blipFill>
        <p:spPr>
          <a:xfrm>
            <a:off x="2667816" y="6374259"/>
            <a:ext cx="69913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2165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0856"/>
          <a:stretch/>
        </p:blipFill>
        <p:spPr>
          <a:xfrm>
            <a:off x="881879" y="295275"/>
            <a:ext cx="10178142" cy="4953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5534051"/>
            <a:ext cx="11253787" cy="1085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4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SOMA DE QUADRADOS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72701"/>
            <a:ext cx="9921103" cy="4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5" y="2139572"/>
            <a:ext cx="11500596" cy="3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7" y="2080832"/>
            <a:ext cx="7743825" cy="41339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348548" y="624439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78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05691" y="356294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Regressão Linear Simples</a:t>
            </a:r>
            <a:br>
              <a:rPr lang="pt-BR" smtClean="0"/>
            </a:br>
            <a:r>
              <a:rPr lang="pt-BR" smtClean="0"/>
              <a:t>Coeficiente de Determinação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36717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03429"/>
            <a:ext cx="10515600" cy="73085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5030" r="34951" b="77810"/>
          <a:stretch/>
        </p:blipFill>
        <p:spPr>
          <a:xfrm>
            <a:off x="905691" y="834282"/>
            <a:ext cx="4042226" cy="1087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99" y="1044657"/>
            <a:ext cx="4143374" cy="5554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2332" b="25826"/>
          <a:stretch/>
        </p:blipFill>
        <p:spPr>
          <a:xfrm>
            <a:off x="4581524" y="4183976"/>
            <a:ext cx="6405324" cy="226153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520" t="76713" r="3643"/>
          <a:stretch/>
        </p:blipFill>
        <p:spPr>
          <a:xfrm>
            <a:off x="1345286" y="2837859"/>
            <a:ext cx="8734426" cy="8523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l="30652" t="31775" r="20000"/>
          <a:stretch/>
        </p:blipFill>
        <p:spPr>
          <a:xfrm>
            <a:off x="353241" y="4316372"/>
            <a:ext cx="3786212" cy="2132053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761528" y="1921560"/>
            <a:ext cx="10515600" cy="730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>
                <a:solidFill>
                  <a:schemeClr val="tx1"/>
                </a:solidFill>
              </a:rPr>
              <a:t>Ajuste do Modelo – Estime os coeficientes</a:t>
            </a:r>
            <a:endParaRPr lang="pt-BR" i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Qualitativos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92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5506"/>
          <a:stretch/>
        </p:blipFill>
        <p:spPr>
          <a:xfrm>
            <a:off x="504007" y="1698171"/>
            <a:ext cx="11249535" cy="47105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1195" b="93476"/>
          <a:stretch/>
        </p:blipFill>
        <p:spPr>
          <a:xfrm>
            <a:off x="647699" y="663884"/>
            <a:ext cx="10733297" cy="59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478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8540" r="82" b="13473"/>
          <a:stretch/>
        </p:blipFill>
        <p:spPr>
          <a:xfrm>
            <a:off x="180974" y="4810125"/>
            <a:ext cx="11767038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0394" b="92364"/>
          <a:stretch/>
        </p:blipFill>
        <p:spPr>
          <a:xfrm>
            <a:off x="2240449" y="471836"/>
            <a:ext cx="6972751" cy="43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21972" r="16881" b="25394"/>
          <a:stretch/>
        </p:blipFill>
        <p:spPr>
          <a:xfrm>
            <a:off x="361460" y="1428750"/>
            <a:ext cx="11586552" cy="2971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167" t="87610" r="52613" b="5018"/>
          <a:stretch/>
        </p:blipFill>
        <p:spPr>
          <a:xfrm>
            <a:off x="2583655" y="5743575"/>
            <a:ext cx="6826770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5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252"/>
          <a:stretch/>
        </p:blipFill>
        <p:spPr>
          <a:xfrm>
            <a:off x="182880" y="409386"/>
            <a:ext cx="7259683" cy="41339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0" y="4630993"/>
            <a:ext cx="11225212" cy="1124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86112"/>
          <a:stretch/>
        </p:blipFill>
        <p:spPr>
          <a:xfrm>
            <a:off x="276327" y="5930859"/>
            <a:ext cx="11249535" cy="774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t="55077" r="20710" b="2947"/>
          <a:stretch/>
        </p:blipFill>
        <p:spPr>
          <a:xfrm>
            <a:off x="6414883" y="3427484"/>
            <a:ext cx="5579949" cy="5097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b="61776"/>
          <a:stretch/>
        </p:blipFill>
        <p:spPr>
          <a:xfrm>
            <a:off x="4957422" y="2749972"/>
            <a:ext cx="7037410" cy="464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12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691" y="2553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00" y="4232884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tângulo 3"/>
          <p:cNvSpPr/>
          <p:nvPr/>
        </p:nvSpPr>
        <p:spPr>
          <a:xfrm>
            <a:off x="879691" y="1737881"/>
            <a:ext cx="102282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Abaixo segue os dados de duas cultivares de feijão quanto a três caracteres. Realize a análise de regressão para avaliar a influência da densidade de plantas no comportamento dessas linhagens para esses caracteres. Realize a análise manualmente para a linhagem VR22 quanto ao caractere AIPV. As demais realize no software GENES.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06" y="715328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41" y="3505419"/>
            <a:ext cx="5920426" cy="287478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66" y="3505419"/>
            <a:ext cx="3047999" cy="28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98" y="2367116"/>
            <a:ext cx="9454385" cy="325201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879691" y="255381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Exemplo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634727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7" y="1264842"/>
            <a:ext cx="9476500" cy="43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2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37775"/>
          <a:stretch/>
        </p:blipFill>
        <p:spPr>
          <a:xfrm>
            <a:off x="7524206" y="39"/>
            <a:ext cx="4432663" cy="67926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9461" t="8064" r="11015" b="10215"/>
          <a:stretch/>
        </p:blipFill>
        <p:spPr>
          <a:xfrm>
            <a:off x="1254455" y="1227975"/>
            <a:ext cx="5886574" cy="192008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1696" y="303640"/>
            <a:ext cx="4842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/>
              <a:t>Teste de agrupamento de médias</a:t>
            </a:r>
          </a:p>
          <a:p>
            <a:pPr lvl="2"/>
            <a:r>
              <a:rPr lang="pt-BR" sz="2400" dirty="0"/>
              <a:t>Scott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Knott</a:t>
            </a:r>
            <a:r>
              <a:rPr lang="pt-BR" sz="2400" dirty="0"/>
              <a:t> (SK)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6" y="3241398"/>
            <a:ext cx="7355525" cy="22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Quantitativos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7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28581"/>
            <a:ext cx="7743825" cy="41339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339840" y="63245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65893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208</Words>
  <Application>Microsoft Office PowerPoint</Application>
  <PresentationFormat>Widescreen</PresentationFormat>
  <Paragraphs>58</Paragraphs>
  <Slides>36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Tratamentos Qualitativos</vt:lpstr>
      <vt:lpstr>Apresentação do PowerPoint</vt:lpstr>
      <vt:lpstr>Apresentação do PowerPoint</vt:lpstr>
      <vt:lpstr>Apresentação do PowerPoint</vt:lpstr>
      <vt:lpstr>Tratamentos Quantitativos</vt:lpstr>
      <vt:lpstr>Regressão Linear Simples</vt:lpstr>
      <vt:lpstr>Apresentação do PowerPoint</vt:lpstr>
      <vt:lpstr>Apresentação do PowerPoint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 Estimação dos coeficientes do modelo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Análise de Variância Regressão Linear Simples</vt:lpstr>
      <vt:lpstr>Apresentação do PowerPoint</vt:lpstr>
      <vt:lpstr>SOMA DE QUADRADOS Regressão Linear Simples</vt:lpstr>
      <vt:lpstr>Regressão Linear Simples Coeficiente de Determinação</vt:lpstr>
      <vt:lpstr>Regressão Linear Simples Coeficiente de Determinação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87</cp:revision>
  <dcterms:created xsi:type="dcterms:W3CDTF">2019-07-18T11:49:45Z</dcterms:created>
  <dcterms:modified xsi:type="dcterms:W3CDTF">2019-10-14T13:54:24Z</dcterms:modified>
</cp:coreProperties>
</file>